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210" y="3506348"/>
            <a:ext cx="6730078" cy="720080"/>
          </a:xfrm>
        </p:spPr>
        <p:txBody>
          <a:bodyPr wrap="square" anchor="b" anchorCtr="0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0775" y="4437112"/>
            <a:ext cx="6696744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Klik for at tilføje undertitel/afsender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DD6E13-BEC2-487A-9E46-2CE6FFAA0955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KombitShape"/>
          <p:cNvGrpSpPr/>
          <p:nvPr/>
        </p:nvGrpSpPr>
        <p:grpSpPr>
          <a:xfrm>
            <a:off x="2117378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21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ktangel 21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6" name="Billed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6055200"/>
            <a:ext cx="1527731" cy="485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4571182" cy="84163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7A62-7F4D-46C3-87E1-477889CCEF12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8725" y="0"/>
            <a:ext cx="4105275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" tIns="1440000" rIns="324000" anchor="t"/>
          <a:lstStyle>
            <a:lvl1pPr>
              <a:defRPr sz="1600" baseline="0"/>
            </a:lvl1pPr>
          </a:lstStyle>
          <a:p>
            <a:r>
              <a:rPr lang="da-DK" dirty="0" smtClean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4318917" cy="410403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BA5-11A5-4F4C-AF17-2AE2E5036D3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7544" y="1581150"/>
            <a:ext cx="3960440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252000" tIns="1080000" rIns="252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r>
              <a:rPr lang="da-DK" dirty="0" smtClean="0"/>
              <a:t>Klik så her på knappen i midten for at indsætte et billede.</a:t>
            </a:r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0000" y="1587500"/>
            <a:ext cx="396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52000" tIns="1080000" rIns="252000" anchor="t"/>
          <a:lstStyle>
            <a:lvl1pPr>
              <a:defRPr sz="1600" baseline="0"/>
            </a:lvl1pPr>
          </a:lstStyle>
          <a:p>
            <a:r>
              <a:rPr lang="da-DK" dirty="0" smtClean="0"/>
              <a:t>Klik først her på knappen i midten for at indsætte et billede.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B3A67A-F57C-4B34-ADD1-03E0C8523631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22BEA-4D31-4C39-B8C3-10D1386D54D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/>
              <a:ahLst/>
              <a:cxnLst/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/>
              <a:ahLst/>
              <a:cxnLst/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/>
              <a:ahLst/>
              <a:cxnLst/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/>
              <a:ahLst/>
              <a:cxnLst/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/>
              <a:ahLst/>
              <a:cxnLst/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/>
              <a:ahLst/>
              <a:cxnLst/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/>
              <a:ahLst/>
              <a:cxnLst/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/>
              <a:ahLst/>
              <a:cxnLst/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/>
              <a:ahLst/>
              <a:cxnLst/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/>
              <a:ahLst/>
              <a:cxnLst/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7"/>
            <p:cNvSpPr/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/>
              <a:ahLst/>
              <a:cxnLst/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/>
              <a:ahLst/>
              <a:cxnLst/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/>
            <p:cNvSpPr/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3"/>
            <p:cNvSpPr/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4"/>
            <p:cNvSpPr/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/>
              <a:ahLst/>
              <a:cxnLst/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/>
              <a:ahLst/>
              <a:cxnLst/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/>
              <a:ahLst/>
              <a:cxnLst/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915F8-A416-466B-97B4-3E8E02D262CD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22BEA-4D31-4C39-B8C3-10D1386D54D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363-84F5-4813-953F-82ED69AC572F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9144000" cy="6858000"/>
          </a:xfrm>
          <a:solidFill>
            <a:schemeClr val="bg1">
              <a:lumMod val="75000"/>
            </a:schemeClr>
          </a:solidFill>
        </p:spPr>
        <p:txBody>
          <a:bodyPr lIns="540000" rIns="5040000" anchor="ctr" anchorCtr="0"/>
          <a:lstStyle>
            <a:lvl1pPr algn="l">
              <a:tabLst/>
              <a:defRPr sz="1600" baseline="0"/>
            </a:lvl1pPr>
          </a:lstStyle>
          <a:p>
            <a:r>
              <a:rPr lang="da-DK" dirty="0" smtClean="0"/>
              <a:t>Klik på knappen i midten for at indsætte et billede. Billedet fjernes igen ved at trykke DELETE på tastaturet. (Klik Nulstil på fanen HJEM, hvis du ikke kan se tekstboks/logo.)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0649F-FA7C-4CDA-B758-7821CB283D70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716016" y="468000"/>
            <a:ext cx="3914720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defRPr sz="18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340000" tIns="1656000" rIns="2340000" anchor="t"/>
          <a:lstStyle>
            <a:lvl1pPr>
              <a:defRPr sz="1600" baseline="0"/>
            </a:lvl1pPr>
          </a:lstStyle>
          <a:p>
            <a:r>
              <a:rPr lang="da-DK" dirty="0" smtClean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7D2ED-A7A4-49AD-BE39-819836AD64E5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228-FF53-4EA0-9E17-08F7BB684761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896915"/>
            <a:ext cx="9144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5040000" anchor="ctr" anchorCtr="0"/>
          <a:lstStyle>
            <a:lvl1pPr>
              <a:defRPr sz="1600" baseline="0"/>
            </a:lvl1pPr>
          </a:lstStyle>
          <a:p>
            <a:r>
              <a:rPr lang="da-DK" dirty="0" smtClean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8170068" cy="215154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172455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999" y="1584001"/>
            <a:ext cx="8171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8000" y="6215560"/>
            <a:ext cx="64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1707CC2-C8BF-48C6-B09C-DB92AB0CBD2A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93066" y="6214350"/>
            <a:ext cx="442693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9191" y="6215923"/>
            <a:ext cx="35839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2" y="6065427"/>
            <a:ext cx="1510637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6" r:id="rId4"/>
    <p:sldLayoutId id="2147483654" r:id="rId5"/>
    <p:sldLayoutId id="2147483655" r:id="rId6"/>
    <p:sldLayoutId id="2147483670" r:id="rId7"/>
    <p:sldLayoutId id="2147483663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SAPAs</a:t>
            </a:r>
            <a:r>
              <a:rPr lang="da-DK" dirty="0" smtClean="0"/>
              <a:t> kernefunktionalitet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Eksempler på skærmbilleder</a:t>
            </a:r>
          </a:p>
          <a:p>
            <a:r>
              <a:rPr lang="da-DK" dirty="0" smtClean="0"/>
              <a:t>fra SAPA-løsningen</a:t>
            </a:r>
          </a:p>
          <a:p>
            <a:r>
              <a:rPr lang="da-DK" sz="2000" dirty="0" smtClean="0"/>
              <a:t>Version 1.0 af 15. April 2016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3546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600200"/>
            <a:ext cx="302895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5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6" name="Gruppe 5"/>
          <p:cNvGrpSpPr/>
          <p:nvPr/>
        </p:nvGrpSpPr>
        <p:grpSpPr>
          <a:xfrm>
            <a:off x="467542" y="1169180"/>
            <a:ext cx="8172455" cy="4338991"/>
            <a:chOff x="467543" y="1353820"/>
            <a:chExt cx="7817170" cy="4150360"/>
          </a:xfrm>
        </p:grpSpPr>
        <p:pic>
          <p:nvPicPr>
            <p:cNvPr id="4" name="Billed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1584001"/>
              <a:ext cx="5400675" cy="3818255"/>
            </a:xfrm>
            <a:prstGeom prst="rect">
              <a:avLst/>
            </a:prstGeom>
          </p:spPr>
        </p:pic>
        <p:pic>
          <p:nvPicPr>
            <p:cNvPr id="5" name="Billed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503" y="1353820"/>
              <a:ext cx="2061210" cy="4150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8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  <a:extLst>
    <a:ext uri="{05A4C25C-085E-4340-85A3-A5531E510DB2}">
      <thm15:themeFamily xmlns:thm15="http://schemas.microsoft.com/office/thememl/2012/main" name="KOMBIT" id="{634E2D82-01D9-419D-8DEC-1637960FB904}" vid="{47408BA0-DC7D-470C-9CEA-4EE6001920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B2826132E6394097E076E8373EF2A4" ma:contentTypeVersion="10" ma:contentTypeDescription="Opret et nyt dokument." ma:contentTypeScope="" ma:versionID="81fc76bb0835d940592f2fa17fb7f1be">
  <xsd:schema xmlns:xsd="http://www.w3.org/2001/XMLSchema" xmlns:xs="http://www.w3.org/2001/XMLSchema" xmlns:p="http://schemas.microsoft.com/office/2006/metadata/properties" xmlns:ns1="http://schemas.microsoft.com/sharepoint/v3" xmlns:ns2="fc7bc9c2-b045-43a2-92b0-04dc6bea577d" xmlns:ns4="4f09f5c1-b4f8-48fb-8c6e-a8b44e84b292" targetNamespace="http://schemas.microsoft.com/office/2006/metadata/properties" ma:root="true" ma:fieldsID="13d688cf7489e27e950f3563b0a36902" ns1:_="" ns2:_="" ns4:_="">
    <xsd:import namespace="http://schemas.microsoft.com/sharepoint/v3"/>
    <xsd:import namespace="fc7bc9c2-b045-43a2-92b0-04dc6bea577d"/>
    <xsd:import namespace="4f09f5c1-b4f8-48fb-8c6e-a8b44e84b292"/>
    <xsd:element name="properties">
      <xsd:complexType>
        <xsd:sequence>
          <xsd:element name="documentManagement">
            <xsd:complexType>
              <xsd:all>
                <xsd:element ref="ns1:RoutingRuleDescription"/>
                <xsd:element ref="ns2:SAPA_x0020_emner" minOccurs="0"/>
                <xsd:element ref="ns4:nummer" minOccurs="0"/>
                <xsd:element ref="ns4:overskrift_x0020_2" minOccurs="0"/>
                <xsd:element ref="ns4:Download" minOccurs="0"/>
                <xsd:element ref="ns4:Kategori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ma:displayName="-" ma:description="prut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bc9c2-b045-43a2-92b0-04dc6bea577d" elementFormDefault="qualified">
    <xsd:import namespace="http://schemas.microsoft.com/office/2006/documentManagement/types"/>
    <xsd:import namespace="http://schemas.microsoft.com/office/infopath/2007/PartnerControls"/>
    <xsd:element name="SAPA_x0020_emner" ma:index="9" nillable="true" ma:displayName="SAPA emner" ma:internalName="SAPA_x0020_emn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ommunenetværk"/>
                    <xsd:enumeration value="Kommunestyregruppe"/>
                    <xsd:enumeration value="Overbliksdokumenter"/>
                    <xsd:enumeration value="Overbliksdokumenter - arkiv"/>
                    <xsd:enumeration value="Redskaber, kommuneeksempler og andre materialer"/>
                    <xsd:enumeration value="Redskaber, kommuneeksempler og andre materialer - Arkiv"/>
                    <xsd:enumeration value="SAPA drejebog workshops"/>
                    <xsd:enumeration value="KIGO-opgaver"/>
                    <xsd:enumeration value="Teknisk dialog"/>
                    <xsd:enumeration value="For Snitfladeleverandører"/>
                    <xsd:enumeration value="Brugerrejser"/>
                    <xsd:enumeration value="Usecases"/>
                    <xsd:enumeration value="Kravspecifikation"/>
                    <xsd:enumeration value="SAPA video"/>
                    <xsd:enumeration value="SAPA visionstegning"/>
                    <xsd:enumeration value="Beskrivelse af SAPA"/>
                    <xsd:enumeration value="Høringsproces"/>
                    <xsd:enumeration value="Fælleskommunale støttesystemer"/>
                    <xsd:enumeration value="Brugergrænseflader"/>
                    <xsd:enumeration value="SAPA interimløsning"/>
                    <xsd:enumeration value="SAPA integrationsvilkår"/>
                    <xsd:enumeration value="SAPA-løsningen"/>
                    <xsd:enumeration value="Udkast til udbudsmateriale"/>
                    <xsd:enumeration value="KLIK-opgaver"/>
                    <xsd:enumeration value="Helhedsorienteret kontrol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9f5c1-b4f8-48fb-8c6e-a8b44e84b292" elementFormDefault="qualified">
    <xsd:import namespace="http://schemas.microsoft.com/office/2006/documentManagement/types"/>
    <xsd:import namespace="http://schemas.microsoft.com/office/infopath/2007/PartnerControls"/>
    <xsd:element name="nummer" ma:index="11" nillable="true" ma:displayName="nummer" ma:internalName="nummer">
      <xsd:simpleType>
        <xsd:restriction base="dms:Number"/>
      </xsd:simpleType>
    </xsd:element>
    <xsd:element name="overskrift_x0020_2" ma:index="12" nillable="true" ma:displayName="--" ma:internalName="overskrift_x0020_2">
      <xsd:simpleType>
        <xsd:restriction base="dms:Text">
          <xsd:maxLength value="255"/>
        </xsd:restriction>
      </xsd:simpleType>
    </xsd:element>
    <xsd:element name="Download" ma:index="13" nillable="true" ma:displayName="Download" ma:internalName="Download">
      <xsd:simpleType>
        <xsd:restriction base="dms:Text">
          <xsd:maxLength value="255"/>
        </xsd:restriction>
      </xsd:simpleType>
    </xsd:element>
    <xsd:element name="Kategori" ma:index="14" nillable="true" ma:displayName="Kategori" ma:format="Dropdown" ma:internalName="Kategori">
      <xsd:simpleType>
        <xsd:restriction base="dms:Choice">
          <xsd:enumeration value="Baggrundsmateriale"/>
          <xsd:enumeration value="Inspirationsmateriale"/>
          <xsd:enumeration value="Kommuneeksempel"/>
          <xsd:enumeration value="Skabelon"/>
          <xsd:enumeration value="Vejledning"/>
          <xsd:enumeration value="Værktøj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 ma:index="10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wnload xmlns="4f09f5c1-b4f8-48fb-8c6e-a8b44e84b292" xsi:nil="true"/>
    <SAPA_x0020_emner xmlns="fc7bc9c2-b045-43a2-92b0-04dc6bea577d">
      <Value>SAPA-løsningen</Value>
    </SAPA_x0020_emner>
    <RoutingRuleDescription xmlns="http://schemas.microsoft.com/sharepoint/v3">Kernefunktionalitet og skærmbilleder</RoutingRuleDescription>
    <nummer xmlns="4f09f5c1-b4f8-48fb-8c6e-a8b44e84b292" xsi:nil="true"/>
    <overskrift_x0020_2 xmlns="4f09f5c1-b4f8-48fb-8c6e-a8b44e84b292" xsi:nil="true"/>
    <Kategori xmlns="4f09f5c1-b4f8-48fb-8c6e-a8b44e84b292" xsi:nil="true"/>
  </documentManagement>
</p:properties>
</file>

<file path=customXml/itemProps1.xml><?xml version="1.0" encoding="utf-8"?>
<ds:datastoreItem xmlns:ds="http://schemas.openxmlformats.org/officeDocument/2006/customXml" ds:itemID="{DBA38425-E222-4E95-A7C1-4F3B90DC1F7C}"/>
</file>

<file path=customXml/itemProps2.xml><?xml version="1.0" encoding="utf-8"?>
<ds:datastoreItem xmlns:ds="http://schemas.openxmlformats.org/officeDocument/2006/customXml" ds:itemID="{858BD548-67E2-476E-A4AB-6CB00E75853A}"/>
</file>

<file path=customXml/itemProps3.xml><?xml version="1.0" encoding="utf-8"?>
<ds:datastoreItem xmlns:ds="http://schemas.openxmlformats.org/officeDocument/2006/customXml" ds:itemID="{89FFAAB5-CF6A-453C-BA97-11BC6A9C097F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</TotalTime>
  <Words>14</Words>
  <Application>Microsoft Office PowerPoint</Application>
  <PresentationFormat>Skærmshow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KOMBIT</vt:lpstr>
      <vt:lpstr>SAPAs kernefunktionalitet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SAPAs kernefunktionalitet - præsentation</dc:title>
  <dc:creator>Klaus Rasmussen</dc:creator>
  <cp:keywords/>
  <cp:lastModifiedBy>Henrik Kirkeskov</cp:lastModifiedBy>
  <cp:revision>3</cp:revision>
  <dcterms:created xsi:type="dcterms:W3CDTF">2016-04-12T12:46:38Z</dcterms:created>
  <dcterms:modified xsi:type="dcterms:W3CDTF">2016-04-18T15:20:07Z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0x01010053B2826132E6394097E076E8373EF2A4</vt:lpwstr>
  </property>
  <property fmtid="{D5CDD505-2E9C-101B-9397-08002B2CF9AE}" pid="3" name="Projektnavn">
    <vt:lpwstr>SAPA</vt:lpwstr>
  </property>
  <property fmtid="{D5CDD505-2E9C-101B-9397-08002B2CF9AE}" pid="4" name="Specificering af produkt">
    <vt:lpwstr/>
  </property>
  <property fmtid="{D5CDD505-2E9C-101B-9397-08002B2CF9AE}" pid="5" name="Målgruppe">
    <vt:lpwstr/>
  </property>
  <property fmtid="{D5CDD505-2E9C-101B-9397-08002B2CF9AE}" pid="6" name="b6e8df2f05704a1ca2898f1354178d49">
    <vt:lpwstr/>
  </property>
  <property fmtid="{D5CDD505-2E9C-101B-9397-08002B2CF9AE}" pid="7" name="d1523ec9738a4b6aaf78e8b85e4c35cc">
    <vt:lpwstr/>
  </property>
  <property fmtid="{D5CDD505-2E9C-101B-9397-08002B2CF9AE}" pid="8" name="ha18aa9a05574931b438dc06e9807461">
    <vt:lpwstr/>
  </property>
  <property fmtid="{D5CDD505-2E9C-101B-9397-08002B2CF9AE}" pid="9" name="Type_x0020_kommunikation_x002F_PR">
    <vt:lpwstr/>
  </property>
  <property fmtid="{D5CDD505-2E9C-101B-9397-08002B2CF9AE}" pid="10" name="d8c208056fd94debbfd241db6663f50d">
    <vt:lpwstr/>
  </property>
  <property fmtid="{D5CDD505-2E9C-101B-9397-08002B2CF9AE}" pid="11" name="KLE">
    <vt:lpwstr/>
  </property>
  <property fmtid="{D5CDD505-2E9C-101B-9397-08002B2CF9AE}" pid="12" name="Specificering af målgruppe">
    <vt:lpwstr/>
  </property>
  <property fmtid="{D5CDD505-2E9C-101B-9397-08002B2CF9AE}" pid="13" name="Type kommunikation/PR">
    <vt:lpwstr/>
  </property>
  <property fmtid="{D5CDD505-2E9C-101B-9397-08002B2CF9AE}" pid="14" name="Programnavn">
    <vt:lpwstr>Rammearkitektur</vt:lpwstr>
  </property>
  <property fmtid="{D5CDD505-2E9C-101B-9397-08002B2CF9AE}" pid="15" name="Fase">
    <vt:lpwstr>Krav og kontrakter</vt:lpwstr>
  </property>
  <property fmtid="{D5CDD505-2E9C-101B-9397-08002B2CF9AE}" pid="16" name="Planlagt Faseovergang">
    <vt:filetime>2013-05-31T22:00:00Z</vt:filetime>
  </property>
</Properties>
</file>